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89C8E-5DC4-BD47-8B35-2AD5BCF2424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32180-DA79-FD4F-B49C-9DE801DF6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45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Place your image inside the box, and name</a:t>
            </a:r>
            <a:r>
              <a:rPr lang="en-US" baseline="0" dirty="0" smtClean="0"/>
              <a:t> it underneath.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32180-DA79-FD4F-B49C-9DE801DF63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49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Slide 2: Narrative 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▪ What the object is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▪ Where it comes from</a:t>
            </a:r>
          </a:p>
          <a:p>
            <a:r>
              <a:rPr lang="en-GB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▪ When and why it was created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32180-DA79-FD4F-B49C-9DE801DF63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88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Slide 3: Analysis 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▪ What its significance is, measured by as many of the following as possible: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Where? (local, national, international)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When? (long-term as well as short-term)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Who? (young and old; men and women; children and adults)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What? (economic, social, political, cultural)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32180-DA79-FD4F-B49C-9DE801DF63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29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E413-3FAF-2E43-AA10-B69D87F89E3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9ECE-03D3-EF4A-B97B-C1A9DD1D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00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E413-3FAF-2E43-AA10-B69D87F89E3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9ECE-03D3-EF4A-B97B-C1A9DD1D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5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E413-3FAF-2E43-AA10-B69D87F89E3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9ECE-03D3-EF4A-B97B-C1A9DD1D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09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E413-3FAF-2E43-AA10-B69D87F89E3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9ECE-03D3-EF4A-B97B-C1A9DD1D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1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E413-3FAF-2E43-AA10-B69D87F89E3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9ECE-03D3-EF4A-B97B-C1A9DD1D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3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E413-3FAF-2E43-AA10-B69D87F89E3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9ECE-03D3-EF4A-B97B-C1A9DD1D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4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E413-3FAF-2E43-AA10-B69D87F89E3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9ECE-03D3-EF4A-B97B-C1A9DD1D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40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E413-3FAF-2E43-AA10-B69D87F89E3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9ECE-03D3-EF4A-B97B-C1A9DD1D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40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E413-3FAF-2E43-AA10-B69D87F89E3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9ECE-03D3-EF4A-B97B-C1A9DD1D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6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E413-3FAF-2E43-AA10-B69D87F89E3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9ECE-03D3-EF4A-B97B-C1A9DD1D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6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E413-3FAF-2E43-AA10-B69D87F89E3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9ECE-03D3-EF4A-B97B-C1A9DD1D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6E413-3FAF-2E43-AA10-B69D87F89E3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B9ECE-03D3-EF4A-B97B-C1A9DD1D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Name of object here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107750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What, when, where, why?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30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973404"/>
              </p:ext>
            </p:extLst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When?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326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46</Words>
  <Application>Microsoft Office PowerPoint</Application>
  <PresentationFormat>On-screen Show (4:3)</PresentationFormat>
  <Paragraphs>21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Name of object here</vt:lpstr>
      <vt:lpstr>What, when, where, why?</vt:lpstr>
      <vt:lpstr>Significance</vt:lpstr>
    </vt:vector>
  </TitlesOfParts>
  <Company>ActiveHistory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object here</dc:title>
  <dc:creator>Russel Tarr</dc:creator>
  <cp:lastModifiedBy>Matthew Podbury</cp:lastModifiedBy>
  <cp:revision>1</cp:revision>
  <dcterms:created xsi:type="dcterms:W3CDTF">2017-09-02T15:27:38Z</dcterms:created>
  <dcterms:modified xsi:type="dcterms:W3CDTF">2017-09-07T08:43:23Z</dcterms:modified>
</cp:coreProperties>
</file>